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3"/>
    <p:sldId id="256" r:id="rId4"/>
    <p:sldId id="257" r:id="rId5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5" name="图片 4" descr="timg (2)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715" y="-17145"/>
            <a:ext cx="12192000" cy="690435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89255" y="176530"/>
            <a:ext cx="11586210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5400" b="1">
                <a:solidFill>
                  <a:srgbClr val="FF0000"/>
                </a:solidFill>
                <a:latin typeface="黑体" panose="02010600030101010101" charset="-122"/>
                <a:ea typeface="黑体" panose="02010600030101010101" charset="-122"/>
              </a:rPr>
              <a:t>            </a:t>
            </a:r>
            <a:r>
              <a:rPr lang="zh-CN" altLang="en-US" sz="6600" b="1">
                <a:solidFill>
                  <a:srgbClr val="FF0000"/>
                </a:solidFill>
                <a:latin typeface="黑体" panose="02010600030101010101" charset="-122"/>
                <a:ea typeface="黑体" panose="02010600030101010101" charset="-122"/>
              </a:rPr>
              <a:t>舞动青春</a:t>
            </a:r>
            <a:endParaRPr lang="zh-CN" altLang="en-US" sz="6600"/>
          </a:p>
          <a:p>
            <a:r>
              <a:rPr lang="zh-CN" altLang="en-US"/>
              <a:t>     </a:t>
            </a:r>
            <a:r>
              <a:rPr lang="zh-CN" altLang="en-US" b="1">
                <a:solidFill>
                  <a:srgbClr val="FF0000"/>
                </a:solidFill>
              </a:rPr>
              <a:t>                                  </a:t>
            </a:r>
            <a:r>
              <a:rPr lang="zh-CN" altLang="en-US" sz="3200" b="1">
                <a:solidFill>
                  <a:srgbClr val="FF0000"/>
                </a:solidFill>
              </a:rPr>
              <a:t>  </a:t>
            </a:r>
            <a:r>
              <a:rPr lang="zh-CN" altLang="en-US" sz="3200" b="1">
                <a:solidFill>
                  <a:srgbClr val="FF0000"/>
                </a:solidFill>
                <a:latin typeface="黑体" panose="02010600030101010101" charset="-122"/>
                <a:ea typeface="黑体" panose="02010600030101010101" charset="-122"/>
              </a:rPr>
              <a:t>广外外</a:t>
            </a:r>
            <a:r>
              <a:rPr lang="zh-CN" altLang="en-US" sz="3200" b="1">
                <a:solidFill>
                  <a:srgbClr val="FF0000"/>
                </a:solidFill>
                <a:latin typeface="黑体" panose="02010600030101010101" charset="-122"/>
                <a:ea typeface="黑体" panose="02010600030101010101" charset="-122"/>
                <a:sym typeface="+mn-ea"/>
              </a:rPr>
              <a:t>校</a:t>
            </a:r>
            <a:r>
              <a:rPr lang="zh-CN" altLang="en-US" sz="3200" b="1">
                <a:solidFill>
                  <a:srgbClr val="FF0000"/>
                </a:solidFill>
                <a:latin typeface="黑体" panose="02010600030101010101" charset="-122"/>
                <a:ea typeface="黑体" panose="02010600030101010101" charset="-122"/>
              </a:rPr>
              <a:t>第十届校园艺术节舞蹈大赛决赛</a:t>
            </a:r>
            <a:endParaRPr lang="zh-CN" altLang="en-US" sz="3200" b="1">
              <a:latin typeface="黑体" panose="02010600030101010101" charset="-122"/>
              <a:ea typeface="黑体" panose="02010600030101010101" charset="-122"/>
            </a:endParaRPr>
          </a:p>
          <a:p>
            <a:r>
              <a:rPr lang="zh-CN" altLang="en-US">
                <a:solidFill>
                  <a:srgbClr val="FF0000"/>
                </a:solidFill>
              </a:rPr>
              <a:t>                                                            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>
                <a:solidFill>
                  <a:srgbClr val="FF0000"/>
                </a:solidFill>
              </a:rPr>
              <a:t>                                                                                            </a:t>
            </a:r>
            <a:r>
              <a:rPr lang="zh-CN" altLang="en-US" sz="4400" b="1">
                <a:solidFill>
                  <a:srgbClr val="FF0000"/>
                </a:solidFill>
                <a:latin typeface="黑体" panose="02010600030101010101" charset="-122"/>
                <a:ea typeface="黑体" panose="02010600030101010101" charset="-122"/>
                <a:cs typeface="黑体" panose="02010600030101010101" charset="-122"/>
              </a:rPr>
              <a:t>初中部专场</a:t>
            </a:r>
            <a:endParaRPr lang="zh-CN" altLang="en-US" sz="4400" b="1">
              <a:solidFill>
                <a:srgbClr val="FF0000"/>
              </a:solidFill>
              <a:latin typeface="黑体" panose="02010600030101010101" charset="-122"/>
              <a:ea typeface="黑体" panose="02010600030101010101" charset="-122"/>
              <a:cs typeface="黑体" panose="02010600030101010101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632700" y="3989070"/>
            <a:ext cx="4553585" cy="2306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400" b="1">
                <a:solidFill>
                  <a:srgbClr val="FF0000"/>
                </a:solidFill>
              </a:rPr>
              <a:t>时间：</a:t>
            </a:r>
            <a:r>
              <a:rPr lang="en-US" altLang="zh-CN" sz="2400" b="1">
                <a:solidFill>
                  <a:srgbClr val="FF0000"/>
                </a:solidFill>
              </a:rPr>
              <a:t>2018</a:t>
            </a:r>
            <a:r>
              <a:rPr lang="zh-CN" altLang="en-US" sz="2400" b="1">
                <a:solidFill>
                  <a:srgbClr val="FF0000"/>
                </a:solidFill>
              </a:rPr>
              <a:t>年</a:t>
            </a:r>
            <a:r>
              <a:rPr lang="en-US" altLang="zh-CN" sz="2400" b="1">
                <a:solidFill>
                  <a:srgbClr val="FF0000"/>
                </a:solidFill>
              </a:rPr>
              <a:t>12</a:t>
            </a:r>
            <a:r>
              <a:rPr lang="zh-CN" altLang="en-US" sz="2400" b="1">
                <a:solidFill>
                  <a:srgbClr val="FF0000"/>
                </a:solidFill>
              </a:rPr>
              <a:t>月</a:t>
            </a:r>
            <a:r>
              <a:rPr lang="en-US" altLang="zh-CN" sz="2400" b="1">
                <a:solidFill>
                  <a:srgbClr val="FF0000"/>
                </a:solidFill>
              </a:rPr>
              <a:t>10</a:t>
            </a:r>
            <a:r>
              <a:rPr lang="zh-CN" altLang="en-US" sz="2400" b="1">
                <a:solidFill>
                  <a:srgbClr val="FF0000"/>
                </a:solidFill>
              </a:rPr>
              <a:t>日晚</a:t>
            </a:r>
            <a:r>
              <a:rPr lang="en-US" altLang="zh-CN" sz="2400" b="1">
                <a:solidFill>
                  <a:srgbClr val="FF0000"/>
                </a:solidFill>
              </a:rPr>
              <a:t>19</a:t>
            </a:r>
            <a:r>
              <a:rPr lang="zh-CN" altLang="en-US" sz="2400" b="1">
                <a:solidFill>
                  <a:srgbClr val="FF0000"/>
                </a:solidFill>
              </a:rPr>
              <a:t>：</a:t>
            </a:r>
            <a:r>
              <a:rPr lang="en-US" altLang="zh-CN" sz="2400" b="1">
                <a:solidFill>
                  <a:srgbClr val="FF0000"/>
                </a:solidFill>
              </a:rPr>
              <a:t>00</a:t>
            </a:r>
            <a:endParaRPr lang="en-US" altLang="zh-CN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地点：黄华楼礼堂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主办：中学艺术组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协办：初中部团委  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             信息中心</a:t>
            </a:r>
            <a:endParaRPr lang="zh-CN" altLang="en-US" sz="2400" b="1">
              <a:solidFill>
                <a:srgbClr val="FF0000"/>
              </a:solidFill>
            </a:endParaRPr>
          </a:p>
          <a:p>
            <a:r>
              <a:rPr lang="zh-CN" altLang="en-US" sz="2400" b="1">
                <a:solidFill>
                  <a:srgbClr val="FF0000"/>
                </a:solidFill>
              </a:rPr>
              <a:t>             总务  校办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图片 4" descr="d:\我的文档\桌面\timg_副本.jpgtimg_副本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1270" y="-4445"/>
            <a:ext cx="12195810" cy="68675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98830" y="936625"/>
            <a:ext cx="11315700" cy="49847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  <a:p>
            <a:r>
              <a:rPr lang="zh-CN" altLang="en-US" sz="2000" b="1"/>
              <a:t>1、  爵士舞《半兽人》                             初二（1、3）班 黄文欣 吕姝含 钟颖茵  彭彬琦  </a:t>
            </a:r>
            <a:endParaRPr lang="zh-CN" altLang="en-US" sz="2000" b="1"/>
          </a:p>
          <a:p>
            <a:r>
              <a:rPr lang="zh-CN" altLang="en-US" sz="2000" b="1"/>
              <a:t>2、  芭蕾舞《艾斯米拉达变奏》          初三（14）班      黄瀚文</a:t>
            </a:r>
            <a:endParaRPr lang="zh-CN" altLang="en-US" sz="2000" b="1"/>
          </a:p>
          <a:p>
            <a:r>
              <a:rPr lang="zh-CN" altLang="en-US" sz="2000" b="1"/>
              <a:t>3、  当代舞《中国芭比》                       初三（14）班      关咏颖   </a:t>
            </a:r>
            <a:endParaRPr lang="zh-CN" altLang="en-US" sz="2000" b="1"/>
          </a:p>
          <a:p>
            <a:r>
              <a:rPr lang="zh-CN" altLang="en-US" sz="2000" b="1"/>
              <a:t>4、  现代舞《天赋》                                 初一（10） 班     劳颖诗 </a:t>
            </a:r>
            <a:endParaRPr lang="zh-CN" altLang="en-US" sz="2000" b="1"/>
          </a:p>
          <a:p>
            <a:r>
              <a:rPr lang="zh-CN" altLang="en-US" sz="2000" b="1"/>
              <a:t>5、  爵士舞《Dream》                              初一（3）班        张灿  潘湘润 幸卉 王子墨 陆湖珊</a:t>
            </a:r>
            <a:endParaRPr lang="zh-CN" altLang="en-US" sz="2000" b="1"/>
          </a:p>
          <a:p>
            <a:r>
              <a:rPr lang="zh-CN" altLang="en-US" sz="2000" b="1"/>
              <a:t>6、  古典舞《采薇》                                 初二（8）班         周子境  </a:t>
            </a:r>
            <a:endParaRPr lang="zh-CN" altLang="en-US" sz="2000" b="1"/>
          </a:p>
          <a:p>
            <a:r>
              <a:rPr lang="zh-CN" altLang="en-US" sz="2000" b="1"/>
              <a:t>7、  街   舞                                                    初中街舞社</a:t>
            </a:r>
            <a:endParaRPr lang="zh-CN" altLang="en-US" sz="2000" b="1"/>
          </a:p>
          <a:p>
            <a:r>
              <a:rPr lang="zh-CN" altLang="en-US" sz="2000" b="1"/>
              <a:t>8 、 拉丁舞 《 绽放》                               初一（4）班         黄玉婷 </a:t>
            </a:r>
            <a:endParaRPr lang="zh-CN" altLang="en-US" sz="2000" b="1"/>
          </a:p>
          <a:p>
            <a:r>
              <a:rPr lang="zh-CN" altLang="en-US" sz="2000" b="1"/>
              <a:t>9、  拉丁舞 《演员》                                初一（13班           周倩帆 </a:t>
            </a:r>
            <a:endParaRPr lang="zh-CN" altLang="en-US" sz="2000" b="1"/>
          </a:p>
          <a:p>
            <a:r>
              <a:rPr lang="zh-CN" altLang="en-US" sz="2000" b="1"/>
              <a:t>10 、街    舞                                                  初三国际预科      邵鹏宇 高颖然 李乐轩 何乐珅 吕航等          </a:t>
            </a:r>
            <a:endParaRPr lang="zh-CN" altLang="en-US" sz="2000" b="1"/>
          </a:p>
          <a:p>
            <a:r>
              <a:rPr lang="zh-CN" altLang="en-US" sz="2000" b="1"/>
              <a:t>11、朝鲜舞《归根》                                 初二（1）班        张诗琪 </a:t>
            </a:r>
            <a:endParaRPr lang="zh-CN" altLang="en-US" sz="2000" b="1"/>
          </a:p>
          <a:p>
            <a:r>
              <a:rPr lang="zh-CN" altLang="en-US" sz="2000" b="1"/>
              <a:t>12、国标舞《无问》                                 初三（3） 班       马梦泽              </a:t>
            </a:r>
            <a:endParaRPr lang="zh-CN" altLang="en-US" sz="2000" b="1"/>
          </a:p>
          <a:p>
            <a:r>
              <a:rPr lang="zh-CN" altLang="en-US" sz="2000" b="1"/>
              <a:t>13、爵士舞《Get it》                                初二（1、2、6、12）班  袁昊恬 毕梓珊 林杨 陈冰瑶 邱子墨 </a:t>
            </a:r>
            <a:endParaRPr lang="zh-CN" altLang="en-US" sz="2000" b="1"/>
          </a:p>
          <a:p>
            <a:r>
              <a:rPr lang="zh-CN" altLang="en-US" sz="2000" b="1"/>
              <a:t>14、爵士舞《Boombayah》                    初一（2、5、6、8）班   邹文希   李昀熹 叶梓涵    何诗颖</a:t>
            </a:r>
            <a:endParaRPr lang="zh-CN" altLang="en-US" sz="2000" b="1"/>
          </a:p>
          <a:p>
            <a:r>
              <a:rPr lang="zh-CN" altLang="en-US" sz="2000" b="1"/>
              <a:t>15、当代舞《芳华》                                 初二（4） 班       周梓溢</a:t>
            </a:r>
            <a:endParaRPr lang="zh-CN" altLang="en-US" sz="2000" b="1"/>
          </a:p>
        </p:txBody>
      </p:sp>
      <p:sp>
        <p:nvSpPr>
          <p:cNvPr id="8" name="文本框 7"/>
          <p:cNvSpPr txBox="1"/>
          <p:nvPr/>
        </p:nvSpPr>
        <p:spPr>
          <a:xfrm>
            <a:off x="5825490" y="3178175"/>
            <a:ext cx="814641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1600"/>
              <a:t>                                </a:t>
            </a:r>
            <a:endParaRPr lang="zh-CN" altLang="en-US" sz="1600" b="1"/>
          </a:p>
        </p:txBody>
      </p:sp>
      <p:sp>
        <p:nvSpPr>
          <p:cNvPr id="4" name="文本框 3"/>
          <p:cNvSpPr txBox="1"/>
          <p:nvPr/>
        </p:nvSpPr>
        <p:spPr>
          <a:xfrm>
            <a:off x="2110740" y="227330"/>
            <a:ext cx="77177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                                              </a:t>
            </a:r>
            <a:r>
              <a:rPr lang="zh-CN" altLang="en-US" sz="3200" b="1"/>
              <a:t>舞蹈大赛决赛节目单</a:t>
            </a:r>
            <a:endParaRPr lang="zh-CN" altLang="en-US" sz="32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 descr="timg_副本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" y="6985"/>
            <a:ext cx="12223750" cy="685990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49605" y="1129030"/>
            <a:ext cx="11491595" cy="439991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2000" b="1">
                <a:sym typeface="+mn-ea"/>
              </a:rPr>
              <a:t>16、古典舞《鱼儿》                       初二（11） 班    张煦妍</a:t>
            </a:r>
            <a:endParaRPr lang="zh-CN" altLang="en-US" sz="2000" b="1"/>
          </a:p>
          <a:p>
            <a:r>
              <a:rPr lang="zh-CN" altLang="en-US" sz="2000" b="1">
                <a:sym typeface="+mn-ea"/>
              </a:rPr>
              <a:t>17、民间舞《走在山水间》          初一（7） 班      冯诗涵 </a:t>
            </a:r>
            <a:endParaRPr lang="zh-CN" altLang="en-US" sz="2000" b="1"/>
          </a:p>
          <a:p>
            <a:r>
              <a:rPr lang="zh-CN" altLang="en-US" sz="2000" b="1">
                <a:sym typeface="+mn-ea"/>
              </a:rPr>
              <a:t>18、古典舞《映山红》                   初一（10）班    汤嘉慧</a:t>
            </a:r>
            <a:endParaRPr lang="zh-CN" altLang="en-US" sz="2000" b="1"/>
          </a:p>
          <a:p>
            <a:r>
              <a:rPr lang="zh-CN" altLang="en-US" sz="2000" b="1">
                <a:sym typeface="+mn-ea"/>
              </a:rPr>
              <a:t>19、古典舞《相忘》                        初二（12）班    邓开           </a:t>
            </a:r>
            <a:endParaRPr lang="zh-CN" altLang="en-US" sz="2000" b="1">
              <a:sym typeface="+mn-ea"/>
            </a:endParaRPr>
          </a:p>
          <a:p>
            <a:r>
              <a:rPr lang="zh-CN" altLang="en-US" sz="2000" b="1">
                <a:sym typeface="+mn-ea"/>
              </a:rPr>
              <a:t>20、当代舞《同行》                        初二（10、11）班  姜舒馨  梁铭兰  </a:t>
            </a:r>
            <a:endParaRPr lang="zh-CN" altLang="en-US" sz="2000" b="1"/>
          </a:p>
          <a:p>
            <a:r>
              <a:rPr lang="zh-CN" altLang="en-US" sz="2000" b="1">
                <a:sym typeface="+mn-ea"/>
              </a:rPr>
              <a:t>21、爵士舞                                          初一（1）班       梁璟希  李惠     </a:t>
            </a:r>
            <a:endParaRPr lang="zh-CN" altLang="en-US" sz="2000" b="1"/>
          </a:p>
          <a:p>
            <a:r>
              <a:rPr lang="zh-CN" altLang="en-US" sz="2000" b="1">
                <a:sym typeface="+mn-ea"/>
              </a:rPr>
              <a:t>22、古典舞《琴师》                        初三（6） 班      周芷如                  </a:t>
            </a:r>
            <a:endParaRPr lang="zh-CN" altLang="en-US" sz="2000" b="1"/>
          </a:p>
          <a:p>
            <a:r>
              <a:rPr lang="zh-CN" altLang="en-US" sz="2000" b="1">
                <a:sym typeface="+mn-ea"/>
              </a:rPr>
              <a:t>23、街    舞                                          初三（1）班       徐泽健  杨旭东</a:t>
            </a:r>
            <a:endParaRPr lang="zh-CN" altLang="en-US" sz="2000" b="1"/>
          </a:p>
          <a:p>
            <a:r>
              <a:rPr lang="zh-CN" altLang="en-US" sz="2000" b="1">
                <a:sym typeface="+mn-ea"/>
              </a:rPr>
              <a:t>24、古典舞《剑心.青春》              初二（9）班       何依亭  王栩瑶  谭雅文  </a:t>
            </a:r>
            <a:endParaRPr lang="zh-CN" altLang="en-US" sz="2000" b="1"/>
          </a:p>
          <a:p>
            <a:r>
              <a:rPr lang="zh-CN" altLang="en-US" sz="2000" b="1">
                <a:sym typeface="+mn-ea"/>
              </a:rPr>
              <a:t>25、现代舞《那个世界那个我》  初二（11）班    李怡然  张煦妍  </a:t>
            </a:r>
            <a:endParaRPr lang="zh-CN" altLang="en-US" sz="2000" b="1"/>
          </a:p>
          <a:p>
            <a:r>
              <a:rPr lang="zh-CN" altLang="en-US" sz="2000" b="1">
                <a:sym typeface="+mn-ea"/>
              </a:rPr>
              <a:t>26、爵士舞《  </a:t>
            </a:r>
            <a:r>
              <a:rPr lang="en-US" altLang="zh-CN" sz="2000" b="1">
                <a:sym typeface="+mn-ea"/>
              </a:rPr>
              <a:t>I  like it</a:t>
            </a:r>
            <a:r>
              <a:rPr lang="zh-CN" altLang="en-US" sz="2000" b="1">
                <a:sym typeface="+mn-ea"/>
              </a:rPr>
              <a:t>  》                初一（3、4）初二（11、13） 杨玮儿 周芷卉 甘梓颖  林佳怡 闵家羽  </a:t>
            </a:r>
            <a:endParaRPr lang="zh-CN" altLang="en-US" sz="2000" b="1"/>
          </a:p>
          <a:p>
            <a:r>
              <a:rPr lang="zh-CN" altLang="en-US" sz="2000" b="1">
                <a:sym typeface="+mn-ea"/>
              </a:rPr>
              <a:t>27、古典舞《乡愁无边》               初二（7） 班      罗月镁 </a:t>
            </a:r>
            <a:endParaRPr lang="zh-CN" altLang="en-US" sz="2000" b="1"/>
          </a:p>
          <a:p>
            <a:r>
              <a:rPr lang="zh-CN" altLang="en-US" sz="2000" b="1">
                <a:sym typeface="+mn-ea"/>
              </a:rPr>
              <a:t>28、风格舞《宅舞串串烧》           初二（1）班      方闻迪   胡腾   张祖云 胡芷蕴</a:t>
            </a:r>
            <a:endParaRPr lang="zh-CN" altLang="en-US" sz="2000" b="1"/>
          </a:p>
          <a:p>
            <a:r>
              <a:rPr lang="zh-CN" altLang="en-US" sz="2000" b="1">
                <a:sym typeface="+mn-ea"/>
              </a:rPr>
              <a:t>29、芭蕾舞《唐吉坷德变奏》       初二（8） 班      陈晓冉    </a:t>
            </a:r>
            <a:endParaRPr lang="zh-CN" altLang="en-US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2178</Words>
  <Application>WPS 演示</Application>
  <PresentationFormat>宽屏</PresentationFormat>
  <Paragraphs>47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宋体</vt:lpstr>
      <vt:lpstr>Wingdings</vt:lpstr>
      <vt:lpstr>黑体</vt:lpstr>
      <vt:lpstr>Calibri</vt:lpstr>
      <vt:lpstr>微软雅黑</vt:lpstr>
      <vt:lpstr>Arial Unicode MS</vt:lpstr>
      <vt:lpstr>Calibri Light</vt:lpstr>
      <vt:lpstr>Office 主题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wyxx</dc:creator>
  <cp:lastModifiedBy>zy33</cp:lastModifiedBy>
  <cp:revision>6</cp:revision>
  <dcterms:created xsi:type="dcterms:W3CDTF">2018-12-05T07:00:00Z</dcterms:created>
  <dcterms:modified xsi:type="dcterms:W3CDTF">2018-12-09T11:47:39Z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2052-10.1.0.7697</vt:lpwstr>
  </property>
</Properties>
</file>